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2B62-422F-8C72-DC02-06D7A255B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5B66E-B53D-E237-3BC0-59779866A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70C6B-1759-51E7-07F2-528DAAE7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39737-E57F-50A8-1E14-C8EFE2A6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3B4A4-E5BA-CA72-D5BA-00BBE554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5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5F394-8D83-F175-E9A2-3175F9EA9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D2F045-77F6-D1A7-8066-8AD1130FE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51DDC-4CAE-1576-FF72-D475D88C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A9904-B3FC-4FD8-A6CD-A63457278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FF66A-289D-B9A9-C5FA-9E4DBEDB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B8C431-C9AD-2039-7044-32E9AA0AA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DF1D95-A3BF-157A-7B8F-9F1C65603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71D84-B919-4C22-705D-B11C9DDF2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3A55-5AEA-E6D4-FB4B-7DE9F143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E2DB0-4533-4A8E-EF71-EF73D73F5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1ADEB-9D45-FC05-8790-86F54947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22C82-3071-56C9-70A9-01EA5A6D4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7D755-906B-57BC-ADE1-15B0D9CF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D206-A86E-B046-4B22-9BFD1808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563E-7023-BDE0-F268-3B21C7510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0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686B-6E85-A113-B9AD-EB0C1986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41D5B-DE34-137C-1F33-4BD79DF26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3DC3E-0EA7-F696-6DA5-EEE4E419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0A3E3-0CB4-F702-A0CB-94E29845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A805D-646A-1228-419E-41A3AE587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7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A4A9B-B98D-65D7-A560-A7F1A466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4960B-9EAB-23EA-A2E3-C00F9C75A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BD81A9-7A30-3ED2-349C-6F3696A6B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6AE7D-C3F3-D3FD-4C3E-C4D58138A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941F0-1527-D77D-1286-A21CC06C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6F065-379F-A971-4C90-2E7A4175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5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A7CB-83AE-E289-78CF-823B1276D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1EFA-1564-6D96-9B21-D5188EA30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A60C7-A626-35D5-9784-8FF3D9A81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C9081A-65E7-B84F-E105-B78CB0674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E9E93-7A73-917C-7200-98A053DCF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A8B56-4254-5F89-9226-B8EB827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CE86FF-0CE9-37BC-8726-1CD236F1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C45C9-70CD-A6FB-5CFB-B4D939E9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BA4D3-5CAF-3DD9-8827-FD7D8422B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06907B-1520-EC05-6DF3-2DD6C7871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92B27-3B2E-84FE-3595-8DA0008B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C0654-7DE5-D5C0-1D79-221735FB9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5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99A18F-7668-6FE3-4026-48AEE94C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D57E2E-1DE1-6448-AC3B-F01E39F4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BB3C12-9F71-9DF1-396B-33C30915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8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ECB8D-3648-5F02-3071-65732593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AC492-8E6B-C243-4659-634E0B0B1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AE029-976E-9484-DC35-4004BDF12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3626D-427B-81A9-F620-A411031D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610BB-5C51-87E5-711A-2F33E168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6985-9789-FA38-26F9-6CA8D7B6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5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74B45-B160-9716-2ACF-04E80D3E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3AD72-57F1-4847-01A7-1122DB7B8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8E831-541C-23A4-1BC3-DF4D671F3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8B224-4907-5A03-C0EB-807D8E2D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1B064-AF04-3870-D0D4-E52766A4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CB7A6-CA18-388D-E999-A195C4B0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2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6D5EA-BD4B-A1EC-BEA1-343B0560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3CA0C-CE58-BBE9-2374-109434CD2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5652C-CC8F-EFDF-CC55-D390981ED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EB22-49D7-4C36-BA8E-17D354B72FD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8239E-B8B1-605E-85F5-A11142C83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41677-9D1F-8D03-CC3F-8697BE18F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1DD58-5374-41B8-B162-F65BC8CE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7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7gCLAgJxXQ?list=PLlJl1BR90sNFHMkaVSz3bn43xKgwpUiW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1078-14E7-4798-9E29-5978086FF0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BÀI 1: TỪ MÁY TÍNH ĐẾN MẠNG MÁY TÍNH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0FE35-357E-2764-4944-9C79882A6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4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12D8-0D47-AB17-FC52-45FB7870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1: Từ máy tính đến mạng máy tính">
            <a:hlinkClick r:id="" action="ppaction://media"/>
            <a:extLst>
              <a:ext uri="{FF2B5EF4-FFF2-40B4-BE49-F238E27FC236}">
                <a16:creationId xmlns:a16="http://schemas.microsoft.com/office/drawing/2014/main" id="{2F8ACFA2-177F-3AE0-BCF6-306DC5C6189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45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20B6-205D-7E5E-E887-6422F465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LUYỆN TẬP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B371-4EE8-88D8-262A-42079D726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Mạng máy tính là gì? Hãy nêu lợi ích của mạng máy tính?</a:t>
            </a:r>
          </a:p>
          <a:p>
            <a:r>
              <a:rPr lang="vi-VN"/>
              <a:t>Mạng máy tính có mấy thành phần cơ bản? Các thành phần đó là gì?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4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BÀI 1: TỪ MÁY TÍNH ĐẾN MẠNG MÁY TÍNH</vt:lpstr>
      <vt:lpstr>PowerPoint Presentation</vt:lpstr>
      <vt:lpstr>LUYỆN TẬP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1: TỪ MÁY TÍNH ĐẾN MẠNG MÁY TÍNH</dc:title>
  <dc:creator>Quang Tran</dc:creator>
  <cp:lastModifiedBy>Quang Tran</cp:lastModifiedBy>
  <cp:revision>1</cp:revision>
  <dcterms:created xsi:type="dcterms:W3CDTF">2023-02-19T17:13:17Z</dcterms:created>
  <dcterms:modified xsi:type="dcterms:W3CDTF">2023-02-19T17:13:47Z</dcterms:modified>
</cp:coreProperties>
</file>